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61" r:id="rId4"/>
    <p:sldId id="291" r:id="rId5"/>
    <p:sldId id="263" r:id="rId6"/>
    <p:sldId id="265" r:id="rId7"/>
    <p:sldId id="267" r:id="rId8"/>
    <p:sldId id="296" r:id="rId9"/>
    <p:sldId id="297" r:id="rId10"/>
    <p:sldId id="276" r:id="rId11"/>
    <p:sldId id="278" r:id="rId12"/>
    <p:sldId id="280" r:id="rId13"/>
    <p:sldId id="282" r:id="rId14"/>
    <p:sldId id="301" r:id="rId15"/>
    <p:sldId id="289" r:id="rId16"/>
    <p:sldId id="293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6096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ul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640" y="1752600"/>
            <a:ext cx="5318760" cy="4432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122474"/>
            <a:ext cx="7467600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তোমার শ্রেনিকক্ষে পরিবেশের কি কি উপাদান আছে তা বল।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33400"/>
            <a:ext cx="3987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  </a:t>
            </a:r>
          </a:p>
          <a:p>
            <a:pPr lvl="0" algn="ctr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95600"/>
            <a:ext cx="7467600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শ্রেণীকক্ষের বাইরে গিয়ে পরিবেশের পাঁচটি করে উপাদানের নাম লিখে আন।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914400"/>
            <a:ext cx="3200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৮ মিনিট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24000" y="1143000"/>
            <a:ext cx="5791200" cy="4343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810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676400" y="1905000"/>
            <a:ext cx="5715000" cy="3962400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মূল্যায়ণঃ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419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১৫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34600" y="2286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057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27432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1"/>
            <a:endCxn id="2" idx="3"/>
          </p:cNvCxnSpPr>
          <p:nvPr/>
        </p:nvCxnSpPr>
        <p:spPr>
          <a:xfrm rot="10800000" flipH="1">
            <a:off x="0" y="3390900"/>
            <a:ext cx="9144000" cy="1588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42672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50292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876800" y="3200400"/>
            <a:ext cx="3733800" cy="76200"/>
          </a:xfrm>
          <a:prstGeom prst="lin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1396425"/>
            <a:ext cx="2819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1447800"/>
            <a:ext cx="1752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2133600"/>
            <a:ext cx="2667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পরিবেশের অংশ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819400"/>
            <a:ext cx="2667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প্রাকৃতিকভাবে  তৈরি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3581400"/>
            <a:ext cx="2667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তৈরি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4419600"/>
            <a:ext cx="2590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 অনুষ্ঠান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0" y="2209800"/>
            <a:ext cx="1828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4200" y="2819400"/>
            <a:ext cx="1752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0400" y="3733800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4495800"/>
            <a:ext cx="137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000" dirty="0" smtClean="0"/>
              <a:t>বা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38" idx="1"/>
          </p:cNvCxnSpPr>
          <p:nvPr/>
        </p:nvCxnSpPr>
        <p:spPr>
          <a:xfrm>
            <a:off x="2819400" y="2514600"/>
            <a:ext cx="4343400" cy="2212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38400" y="2514600"/>
            <a:ext cx="472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057400" y="3124200"/>
            <a:ext cx="5181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38400" y="3810000"/>
            <a:ext cx="4953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81200" y="-152400"/>
            <a:ext cx="6096000" cy="13542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[ মিলকরণ কর ]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সময়ঃ৭ মিনিট।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8229600" cy="48936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দলগত কাজঃ </a:t>
            </a:r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</a:p>
          <a:p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১। গোলাপ-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সামাজিক পরিবেশের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পাঁচটি উপাদানের নাম লিখ।  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২।শাপলা-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প্রাকৃতিক পরিবেশের পাঁচটি উপাদানের নাম  লিখ।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7924800" cy="415498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দেখা ৫ টি সামাজিক পরিবেশ ও ৫ টি প্রাকৃতিক পরিবেশের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উপাদানের  নাম লিখে আনবে।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6200"/>
            <a:ext cx="777240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বাড়ির কাজ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EA8A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294622099_1280x1024_red-rose-in-black-background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6934200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276600"/>
            <a:ext cx="75438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আশ্রাফুল আলম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আজিজপুর সরকারি প্রাথমিক 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সেনবাগ,নোয়াখালী।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14400"/>
            <a:ext cx="5562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2400" y="2209800"/>
            <a:ext cx="89154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 আমাদের পরিবেশ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-2,3]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 অংশঃ মানুষ  পরিবেশের অনেক.....................কথা জানলাম।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৩৫  মিঃ।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362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৩য়,  বিষয়ঃ প্রাথমিক বিজ্ঞান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10600" cy="30469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4800" dirty="0" smtClean="0"/>
              <a:t>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 ও মানুষের সৃষ্ট পরিবেশ কী তা পর্যবেক্ষণের মাধ্যমে উপলব্দি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 লিখতে পারবে।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715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অনুকুল পরিবেশ সৃষ্টিঃ 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2362200"/>
            <a:ext cx="6019800" cy="4038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গানের মাধ্যমে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করব জয়.....................জয় একদিন।</a:t>
            </a:r>
          </a:p>
          <a:p>
            <a:pPr algn="ctr"/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সময়ঃ ৩ মিনিট 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610600" cy="36625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ঘোষনাঃ</a:t>
            </a:r>
          </a:p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মানুষের তৈরি পরিবেশ কোনটি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905000" y="838200"/>
            <a:ext cx="5943600" cy="48768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752600"/>
            <a:ext cx="36576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81" t="18354" b="63292"/>
          <a:stretch>
            <a:fillRect/>
          </a:stretch>
        </p:blipFill>
        <p:spPr bwMode="auto">
          <a:xfrm>
            <a:off x="228600" y="1384934"/>
            <a:ext cx="8610600" cy="33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0" y="76200"/>
            <a:ext cx="434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পরিবেশের নাম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105400"/>
            <a:ext cx="42672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মানুষের  তৈরি  পরিবেশ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035" t="10588" r="893" b="56471"/>
          <a:stretch>
            <a:fillRect/>
          </a:stretch>
        </p:blipFill>
        <p:spPr bwMode="auto">
          <a:xfrm>
            <a:off x="1371600" y="1246384"/>
            <a:ext cx="6324600" cy="4786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5257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পরিবেশের নাম কী?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44196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প্রাকৃতিক পরিবেশ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431</TotalTime>
  <Words>212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Maijdee Noakhali</dc:creator>
  <cp:lastModifiedBy>Nazim Uddin</cp:lastModifiedBy>
  <cp:revision>121</cp:revision>
  <dcterms:created xsi:type="dcterms:W3CDTF">2006-08-16T00:00:00Z</dcterms:created>
  <dcterms:modified xsi:type="dcterms:W3CDTF">2013-05-17T14:01:47Z</dcterms:modified>
</cp:coreProperties>
</file>